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sldIdLst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8/15/2021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Project </a:t>
            </a:r>
            <a:r>
              <a:rPr lang="en-US" dirty="0" err="1"/>
              <a:t>guid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Akash </a:t>
            </a:r>
            <a:r>
              <a:rPr lang="en-US" dirty="0" err="1"/>
              <a:t>uniyal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7237" y="16008"/>
            <a:ext cx="5732990" cy="803666"/>
          </a:xfrm>
        </p:spPr>
        <p:txBody>
          <a:bodyPr>
            <a:normAutofit/>
          </a:bodyPr>
          <a:lstStyle/>
          <a:p>
            <a:r>
              <a:rPr lang="en-US" sz="3200" dirty="0"/>
              <a:t>Architecture – project GUID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4BC9EB-F651-430C-A3BF-EB32AD479928}"/>
              </a:ext>
            </a:extLst>
          </p:cNvPr>
          <p:cNvSpPr/>
          <p:nvPr/>
        </p:nvSpPr>
        <p:spPr>
          <a:xfrm>
            <a:off x="2714627" y="4738099"/>
            <a:ext cx="8337723" cy="1000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Infrastructure Layer</a:t>
            </a:r>
          </a:p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Save File To Disk |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IFileCreator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F58E232-AF7F-4C72-B8AE-3D8E86317412}"/>
              </a:ext>
            </a:extLst>
          </p:cNvPr>
          <p:cNvSpPr/>
          <p:nvPr/>
        </p:nvSpPr>
        <p:spPr>
          <a:xfrm>
            <a:off x="2716039" y="3408362"/>
            <a:ext cx="8337723" cy="1000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Domain Layer</a:t>
            </a:r>
          </a:p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Split file with x rows / sec |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IFileSplitter</a:t>
            </a:r>
            <a:r>
              <a:rPr lang="en-US" dirty="0"/>
              <a:t>  </a:t>
            </a:r>
            <a:endParaRPr lang="en-IN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7FF512C-88D1-471B-928E-A5C90C14DFCC}"/>
              </a:ext>
            </a:extLst>
          </p:cNvPr>
          <p:cNvSpPr/>
          <p:nvPr/>
        </p:nvSpPr>
        <p:spPr>
          <a:xfrm>
            <a:off x="2714627" y="2127674"/>
            <a:ext cx="8339135" cy="1000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Application Layer</a:t>
            </a:r>
          </a:p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Receives a file for processing | POST </a:t>
            </a:r>
            <a:r>
              <a:rPr lang="en-IN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lang="en-IN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/guid/upload</a:t>
            </a:r>
          </a:p>
          <a:p>
            <a:pPr algn="ctr"/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endParaRPr lang="en-IN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0A41E01-0D3F-4768-98C1-8EA97FBC9083}"/>
              </a:ext>
            </a:extLst>
          </p:cNvPr>
          <p:cNvSpPr/>
          <p:nvPr/>
        </p:nvSpPr>
        <p:spPr>
          <a:xfrm>
            <a:off x="2571751" y="809210"/>
            <a:ext cx="8603017" cy="6592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Presentation Layer</a:t>
            </a:r>
          </a:p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Angular9 | User Interaction | GUID File Browsing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BEBB214-0376-4CC7-AE72-6887F70BE02D}"/>
              </a:ext>
            </a:extLst>
          </p:cNvPr>
          <p:cNvCxnSpPr/>
          <p:nvPr/>
        </p:nvCxnSpPr>
        <p:spPr>
          <a:xfrm>
            <a:off x="2463623" y="1611313"/>
            <a:ext cx="8799689" cy="0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EEEB93F1-E35F-486E-B515-A7C5909E159E}"/>
              </a:ext>
            </a:extLst>
          </p:cNvPr>
          <p:cNvSpPr/>
          <p:nvPr/>
        </p:nvSpPr>
        <p:spPr>
          <a:xfrm>
            <a:off x="2571752" y="1738095"/>
            <a:ext cx="8596842" cy="4310692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REST APIs | </a:t>
            </a:r>
            <a:r>
              <a:rPr lang="en-US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.Net</a:t>
            </a: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Core</a:t>
            </a:r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395" y="-19441"/>
            <a:ext cx="7953374" cy="803666"/>
          </a:xfrm>
        </p:spPr>
        <p:txBody>
          <a:bodyPr>
            <a:normAutofit/>
          </a:bodyPr>
          <a:lstStyle/>
          <a:p>
            <a:r>
              <a:rPr lang="en-US" sz="3200" dirty="0"/>
              <a:t>Architecture – project GUID – CONT…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07B50E-EA55-4B5B-9B67-1CA30BBBE95B}"/>
              </a:ext>
            </a:extLst>
          </p:cNvPr>
          <p:cNvSpPr txBox="1"/>
          <p:nvPr/>
        </p:nvSpPr>
        <p:spPr>
          <a:xfrm>
            <a:off x="2574524" y="1051481"/>
            <a:ext cx="84887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Presentation Layer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layer is responsible for user interactions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User browses a file (CSV or TXT) with </a:t>
            </a:r>
            <a:r>
              <a:rPr lang="en-US" dirty="0" err="1"/>
              <a:t>guids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selected file is then submitted to the Application Layer for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Application Layer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layer is responsible for communication between Presentation Layer and Domain Layer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guid</a:t>
            </a:r>
            <a:r>
              <a:rPr lang="en-US" dirty="0"/>
              <a:t> file (CSV or TXT) is received by this layer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file is then saved on a temporary storage for further processing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business object w.r.t the file type, is then invoked for further processing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factory pattern is used to get a specific instance of a business object that deals with the type of the file received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FileSplitterFactory</a:t>
            </a:r>
            <a:r>
              <a:rPr lang="en-US" dirty="0"/>
              <a:t> class is used to resolve an instance of </a:t>
            </a:r>
            <a:r>
              <a:rPr lang="en-US" dirty="0" err="1"/>
              <a:t>IFileSplitter</a:t>
            </a:r>
            <a:r>
              <a:rPr lang="en-US" dirty="0"/>
              <a:t> based on the file type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file is then provided to </a:t>
            </a:r>
            <a:r>
              <a:rPr lang="en-US" dirty="0" err="1"/>
              <a:t>IFileSplitter</a:t>
            </a:r>
            <a:r>
              <a:rPr lang="en-US" dirty="0"/>
              <a:t> for further processing</a:t>
            </a:r>
          </a:p>
        </p:txBody>
      </p:sp>
    </p:spTree>
    <p:extLst>
      <p:ext uri="{BB962C8B-B14F-4D97-AF65-F5344CB8AC3E}">
        <p14:creationId xmlns:p14="http://schemas.microsoft.com/office/powerpoint/2010/main" val="349949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395" y="-19441"/>
            <a:ext cx="7953374" cy="803666"/>
          </a:xfrm>
        </p:spPr>
        <p:txBody>
          <a:bodyPr>
            <a:normAutofit/>
          </a:bodyPr>
          <a:lstStyle/>
          <a:p>
            <a:r>
              <a:rPr lang="en-US" sz="3200" dirty="0"/>
              <a:t>Architecture – project GUID – CONT…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07B50E-EA55-4B5B-9B67-1CA30BBBE95B}"/>
              </a:ext>
            </a:extLst>
          </p:cNvPr>
          <p:cNvSpPr txBox="1"/>
          <p:nvPr/>
        </p:nvSpPr>
        <p:spPr>
          <a:xfrm>
            <a:off x="2574524" y="1049715"/>
            <a:ext cx="848876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Domain Layer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layer is responsible for providing the business objects that contains all the business rules and logic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is the core layer of the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guid</a:t>
            </a:r>
            <a:r>
              <a:rPr lang="en-US" dirty="0"/>
              <a:t> file (CSV or TXT) supplied by Application Layer to this Layer is then split into multiple files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split file is processed and created after 1 second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FileCreatorFactory</a:t>
            </a:r>
            <a:r>
              <a:rPr lang="en-US" dirty="0"/>
              <a:t> class is used to resolve an instance of </a:t>
            </a:r>
            <a:r>
              <a:rPr lang="en-US" dirty="0" err="1"/>
              <a:t>IFileCreator</a:t>
            </a:r>
            <a:r>
              <a:rPr lang="en-US" dirty="0"/>
              <a:t> based on the file type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file contents of a split file is then provided to </a:t>
            </a:r>
            <a:r>
              <a:rPr lang="en-US" dirty="0" err="1"/>
              <a:t>IFileCreator</a:t>
            </a:r>
            <a:r>
              <a:rPr lang="en-US" dirty="0"/>
              <a:t> for further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Infrastructure Layer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layer is responsible for saving the split file onto a desired destination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IFileCreator</a:t>
            </a:r>
            <a:r>
              <a:rPr lang="en-US" dirty="0"/>
              <a:t> object is invoked from Domain Layer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 creates a split file onto the desired destination (File system in this case)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15982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2829</TotalTime>
  <Words>334</Words>
  <Application>Microsoft Office PowerPoint</Application>
  <PresentationFormat>Widescreen</PresentationFormat>
  <Paragraphs>39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Consolas</vt:lpstr>
      <vt:lpstr>Tw Cen MT</vt:lpstr>
      <vt:lpstr>Circuit</vt:lpstr>
      <vt:lpstr>Project guid</vt:lpstr>
      <vt:lpstr>Architecture – project GUID</vt:lpstr>
      <vt:lpstr>Architecture – project GUID – CONT…</vt:lpstr>
      <vt:lpstr>Architecture – project GUID – CONT…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guid</dc:title>
  <dc:creator>Akash Uniyal</dc:creator>
  <cp:lastModifiedBy>Akash Uniyal</cp:lastModifiedBy>
  <cp:revision>4</cp:revision>
  <dcterms:created xsi:type="dcterms:W3CDTF">2021-08-12T10:54:55Z</dcterms:created>
  <dcterms:modified xsi:type="dcterms:W3CDTF">2021-08-17T10:55:50Z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